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68" r:id="rId5"/>
    <p:sldId id="262" r:id="rId6"/>
    <p:sldId id="276" r:id="rId7"/>
    <p:sldId id="278" r:id="rId8"/>
    <p:sldId id="277" r:id="rId9"/>
    <p:sldId id="275" r:id="rId10"/>
    <p:sldId id="274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82585" autoAdjust="0"/>
  </p:normalViewPr>
  <p:slideViewPr>
    <p:cSldViewPr snapToGrid="0" showGuides="1">
      <p:cViewPr varScale="1">
        <p:scale>
          <a:sx n="105" d="100"/>
          <a:sy n="105" d="100"/>
        </p:scale>
        <p:origin x="1416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EBC9C-6AB6-4A66-BD3B-A64111B3A052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CE15D-57FB-4CA0-AF48-8C367AD33AE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1369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-stavanger.no/interregsim/mer-simulering-til-lis1#hva-er-introuk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E15D-57FB-4CA0-AF48-8C367AD33AE5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996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2000" dirty="0"/>
              <a:t>Frå førelesingar</a:t>
            </a:r>
            <a:r>
              <a:rPr lang="nn-NO" sz="2000" baseline="0" dirty="0"/>
              <a:t> og tett program</a:t>
            </a:r>
          </a:p>
          <a:p>
            <a:r>
              <a:rPr lang="nn-NO" sz="2000" baseline="0" dirty="0"/>
              <a:t>Frå 5 dagar i 2017 til 10 dagar i 2022.</a:t>
            </a:r>
          </a:p>
          <a:p>
            <a:r>
              <a:rPr lang="nn-NO" sz="2000" baseline="0" dirty="0"/>
              <a:t>Frå ein dag AHLR til…..</a:t>
            </a:r>
          </a:p>
          <a:p>
            <a:r>
              <a:rPr lang="nn-NO" sz="2000" baseline="0" dirty="0"/>
              <a:t>…………..ein dag AHLR og to dagar simulering dårleg pasient</a:t>
            </a:r>
            <a:endParaRPr lang="nn-NO" sz="2000" dirty="0"/>
          </a:p>
          <a:p>
            <a:endParaRPr lang="nn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E15D-57FB-4CA0-AF48-8C367AD33AE5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5724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Til </a:t>
            </a:r>
            <a:r>
              <a:rPr lang="nb-NO" dirty="0" err="1"/>
              <a:t>meir</a:t>
            </a:r>
            <a:r>
              <a:rPr lang="nb-NO" dirty="0"/>
              <a:t> interaksjon</a:t>
            </a:r>
          </a:p>
          <a:p>
            <a:r>
              <a:rPr lang="nb-NO" dirty="0"/>
              <a:t>Fokus</a:t>
            </a:r>
            <a:r>
              <a:rPr lang="nb-NO" baseline="0" dirty="0"/>
              <a:t> på å bruka kunnskapen </a:t>
            </a:r>
            <a:r>
              <a:rPr lang="nb-NO" baseline="0" dirty="0" err="1"/>
              <a:t>frå</a:t>
            </a:r>
            <a:r>
              <a:rPr lang="nb-NO" baseline="0" dirty="0"/>
              <a:t> studiet og </a:t>
            </a:r>
            <a:r>
              <a:rPr lang="nb-NO" baseline="0" dirty="0" err="1"/>
              <a:t>erfaringar</a:t>
            </a:r>
            <a:r>
              <a:rPr lang="nb-NO" baseline="0" dirty="0"/>
              <a:t> til </a:t>
            </a:r>
            <a:r>
              <a:rPr lang="nb-NO" baseline="0" dirty="0" err="1"/>
              <a:t>no</a:t>
            </a:r>
            <a:r>
              <a:rPr lang="nb-NO" baseline="0" dirty="0"/>
              <a:t> i simulering</a:t>
            </a:r>
          </a:p>
          <a:p>
            <a:r>
              <a:rPr lang="nb-NO" baseline="0" dirty="0"/>
              <a:t>Her: Simulering sirkulasjonskollaps på </a:t>
            </a:r>
            <a:r>
              <a:rPr lang="nb-NO" baseline="0" dirty="0" err="1"/>
              <a:t>vanleg</a:t>
            </a:r>
            <a:r>
              <a:rPr lang="nb-NO" baseline="0" dirty="0"/>
              <a:t> sengepost.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E15D-57FB-4CA0-AF48-8C367AD33AE5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1890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2000" dirty="0"/>
              <a:t>Det er viktige med trygg og god </a:t>
            </a:r>
            <a:r>
              <a:rPr lang="nn-NO" sz="2000" dirty="0" err="1"/>
              <a:t>fasilitator</a:t>
            </a:r>
            <a:r>
              <a:rPr lang="nn-NO" sz="2000" dirty="0"/>
              <a:t> som gir trygge rammer</a:t>
            </a:r>
            <a:r>
              <a:rPr lang="nn-NO" sz="2000" baseline="0" dirty="0"/>
              <a:t> for læring med god </a:t>
            </a:r>
            <a:r>
              <a:rPr lang="nn-NO" sz="2000" baseline="0" dirty="0" err="1"/>
              <a:t>brief</a:t>
            </a:r>
            <a:r>
              <a:rPr lang="nn-NO" sz="2000" baseline="0" dirty="0"/>
              <a:t> og </a:t>
            </a:r>
            <a:r>
              <a:rPr lang="nn-NO" sz="2000" baseline="0" dirty="0" err="1"/>
              <a:t>debrief</a:t>
            </a:r>
            <a:r>
              <a:rPr lang="nn-NO" sz="2000" baseline="0" dirty="0"/>
              <a:t>.</a:t>
            </a:r>
          </a:p>
          <a:p>
            <a:endParaRPr lang="nn-NO" sz="2000" baseline="0" dirty="0"/>
          </a:p>
          <a:p>
            <a:r>
              <a:rPr lang="nn-NO" sz="2000" baseline="0" dirty="0"/>
              <a:t>LIS1 ane set stor pris på å få veta kva </a:t>
            </a:r>
            <a:r>
              <a:rPr lang="nn-NO" sz="2000" baseline="0" dirty="0" err="1"/>
              <a:t>bakvaktene</a:t>
            </a:r>
            <a:r>
              <a:rPr lang="nn-NO" sz="2000" baseline="0" dirty="0"/>
              <a:t> forventar av nye LIS1</a:t>
            </a:r>
            <a:endParaRPr lang="nn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E15D-57FB-4CA0-AF48-8C367AD33AE5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1354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2000" dirty="0"/>
              <a:t>For å sikra</a:t>
            </a:r>
            <a:r>
              <a:rPr lang="nn-NO" sz="2000" baseline="0" dirty="0"/>
              <a:t> god nok kompetanse – må me gje dei som treng ekstra trening – ekstra trening til dei er god nok</a:t>
            </a:r>
          </a:p>
          <a:p>
            <a:r>
              <a:rPr lang="nn-NO" sz="2000" baseline="0" dirty="0"/>
              <a:t>Møter i løpet av </a:t>
            </a:r>
            <a:r>
              <a:rPr lang="nn-NO" sz="2000" baseline="0" dirty="0" err="1"/>
              <a:t>sim</a:t>
            </a:r>
            <a:r>
              <a:rPr lang="nn-NO" sz="2000" baseline="0" dirty="0"/>
              <a:t>-dagen og på slutten av </a:t>
            </a:r>
            <a:r>
              <a:rPr lang="nn-NO" sz="2000" baseline="0" dirty="0" err="1"/>
              <a:t>sim</a:t>
            </a:r>
            <a:r>
              <a:rPr lang="nn-NO" sz="2000" baseline="0" dirty="0"/>
              <a:t>-dagen for å kartleggja kven treng ekstra trening slik at dei får det.</a:t>
            </a:r>
          </a:p>
          <a:p>
            <a:pPr marL="0" indent="0">
              <a:buFontTx/>
              <a:buNone/>
            </a:pPr>
            <a:r>
              <a:rPr lang="nn-NO" sz="2000" baseline="0" dirty="0"/>
              <a:t>Undervegs får dei</a:t>
            </a:r>
          </a:p>
          <a:p>
            <a:pPr marL="171450" indent="-171450">
              <a:buFontTx/>
              <a:buChar char="-"/>
            </a:pPr>
            <a:r>
              <a:rPr lang="nn-NO" sz="2000" baseline="0" dirty="0"/>
              <a:t>Ærleg ros gjennom heile kurset.</a:t>
            </a:r>
          </a:p>
          <a:p>
            <a:pPr marL="171450" indent="-171450">
              <a:buFontTx/>
              <a:buChar char="-"/>
            </a:pPr>
            <a:r>
              <a:rPr lang="nn-NO" sz="2000" baseline="0" dirty="0"/>
              <a:t>Klare råd om forbetring.</a:t>
            </a:r>
            <a:endParaRPr lang="nn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E15D-57FB-4CA0-AF48-8C367AD33AE5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515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Målet er gode nok LIS1 og trygge LIS1.</a:t>
            </a:r>
          </a:p>
          <a:p>
            <a:r>
              <a:rPr lang="nb-NO" dirty="0"/>
              <a:t>Her </a:t>
            </a:r>
            <a:r>
              <a:rPr lang="nb-NO" dirty="0" err="1"/>
              <a:t>frå</a:t>
            </a:r>
            <a:r>
              <a:rPr lang="nb-NO" dirty="0"/>
              <a:t> møte mellom </a:t>
            </a:r>
            <a:r>
              <a:rPr lang="nb-NO" dirty="0" err="1"/>
              <a:t>fasilitatorane</a:t>
            </a:r>
            <a:r>
              <a:rPr lang="nb-NO" dirty="0"/>
              <a:t>.</a:t>
            </a:r>
          </a:p>
          <a:p>
            <a:r>
              <a:rPr lang="nb-NO" dirty="0"/>
              <a:t>Gjennom</a:t>
            </a:r>
            <a:r>
              <a:rPr lang="nb-NO" baseline="0" dirty="0"/>
              <a:t> systematisk vurdering gir </a:t>
            </a:r>
            <a:r>
              <a:rPr lang="nb-NO" baseline="0" dirty="0" err="1"/>
              <a:t>me</a:t>
            </a:r>
            <a:r>
              <a:rPr lang="nb-NO" baseline="0" dirty="0"/>
              <a:t> </a:t>
            </a:r>
            <a:r>
              <a:rPr lang="nb-NO" baseline="0" dirty="0" err="1"/>
              <a:t>dei</a:t>
            </a:r>
            <a:r>
              <a:rPr lang="nb-NO" baseline="0" dirty="0"/>
              <a:t> </a:t>
            </a:r>
            <a:r>
              <a:rPr lang="nb-NO" baseline="0" dirty="0" err="1"/>
              <a:t>tilbakemeldingar</a:t>
            </a:r>
            <a:r>
              <a:rPr lang="nb-NO" baseline="0" dirty="0"/>
              <a:t> </a:t>
            </a:r>
            <a:r>
              <a:rPr lang="nb-NO" baseline="0" dirty="0" err="1"/>
              <a:t>dei</a:t>
            </a:r>
            <a:r>
              <a:rPr lang="nb-NO" baseline="0" dirty="0"/>
              <a:t> kan stola på.</a:t>
            </a:r>
          </a:p>
          <a:p>
            <a:r>
              <a:rPr lang="nb-NO" baseline="0" dirty="0"/>
              <a:t>Kjem </a:t>
            </a:r>
            <a:r>
              <a:rPr lang="nb-NO" baseline="0" dirty="0" err="1"/>
              <a:t>dei</a:t>
            </a:r>
            <a:r>
              <a:rPr lang="nb-NO" baseline="0" dirty="0"/>
              <a:t> </a:t>
            </a:r>
            <a:r>
              <a:rPr lang="nb-NO" baseline="0" dirty="0" err="1"/>
              <a:t>ikkje</a:t>
            </a:r>
            <a:r>
              <a:rPr lang="nb-NO" baseline="0" dirty="0"/>
              <a:t> i mål: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Varsla </a:t>
            </a:r>
            <a:r>
              <a:rPr lang="nb-NO" baseline="0" dirty="0" err="1"/>
              <a:t>veiledar</a:t>
            </a:r>
            <a:r>
              <a:rPr lang="nb-NO" baseline="0" dirty="0"/>
              <a:t> ved mindre avvik.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Store avvik varsla </a:t>
            </a:r>
            <a:r>
              <a:rPr lang="nb-NO" baseline="0" dirty="0" err="1"/>
              <a:t>leiar</a:t>
            </a:r>
            <a:r>
              <a:rPr lang="nb-NO" baseline="0" dirty="0"/>
              <a:t> og </a:t>
            </a:r>
            <a:r>
              <a:rPr lang="nb-NO" baseline="0" dirty="0" err="1"/>
              <a:t>føreslå</a:t>
            </a:r>
            <a:r>
              <a:rPr lang="nb-NO" baseline="0" dirty="0"/>
              <a:t> ekstra støtte fyrste vaktene, gå </a:t>
            </a:r>
            <a:r>
              <a:rPr lang="nb-NO" baseline="0" dirty="0" err="1"/>
              <a:t>dobble</a:t>
            </a:r>
            <a:r>
              <a:rPr lang="nb-NO" baseline="0" dirty="0"/>
              <a:t> vakter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E15D-57FB-4CA0-AF48-8C367AD33AE5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7090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Mange opplever det </a:t>
            </a:r>
            <a:r>
              <a:rPr lang="nb-NO" dirty="0" err="1"/>
              <a:t>mykje</a:t>
            </a:r>
            <a:r>
              <a:rPr lang="nb-NO" baseline="0" dirty="0"/>
              <a:t> </a:t>
            </a:r>
            <a:r>
              <a:rPr lang="nb-NO" baseline="0" dirty="0" err="1"/>
              <a:t>tryggare</a:t>
            </a:r>
            <a:r>
              <a:rPr lang="nb-NO" baseline="0" dirty="0"/>
              <a:t> i akutte </a:t>
            </a:r>
            <a:r>
              <a:rPr lang="nb-NO" baseline="0" dirty="0" err="1"/>
              <a:t>situasjonar</a:t>
            </a:r>
            <a:r>
              <a:rPr lang="nb-NO" baseline="0" dirty="0"/>
              <a:t> og </a:t>
            </a:r>
            <a:r>
              <a:rPr lang="nb-NO" baseline="0" dirty="0" err="1"/>
              <a:t>mykje</a:t>
            </a:r>
            <a:r>
              <a:rPr lang="nb-NO" baseline="0" dirty="0"/>
              <a:t> </a:t>
            </a:r>
            <a:r>
              <a:rPr lang="nb-NO" baseline="0" dirty="0" err="1"/>
              <a:t>tryggare</a:t>
            </a:r>
            <a:r>
              <a:rPr lang="nb-NO" baseline="0" dirty="0"/>
              <a:t> før fyrst vakt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E15D-57FB-4CA0-AF48-8C367AD33AE5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30147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Paramedisin-</a:t>
            </a:r>
            <a:r>
              <a:rPr lang="nb-NO" dirty="0" err="1"/>
              <a:t>studentar</a:t>
            </a:r>
            <a:r>
              <a:rPr lang="nb-NO" baseline="0" dirty="0"/>
              <a:t> er med som </a:t>
            </a:r>
            <a:r>
              <a:rPr lang="nb-NO" baseline="0" dirty="0" err="1"/>
              <a:t>pasientar</a:t>
            </a:r>
            <a:r>
              <a:rPr lang="nb-NO" baseline="0" dirty="0"/>
              <a:t> i scenariene.</a:t>
            </a:r>
          </a:p>
          <a:p>
            <a:r>
              <a:rPr lang="nb-NO" baseline="0" dirty="0"/>
              <a:t>Dei </a:t>
            </a:r>
            <a:r>
              <a:rPr lang="nb-NO" baseline="0" dirty="0" err="1"/>
              <a:t>deltek</a:t>
            </a:r>
            <a:r>
              <a:rPr lang="nb-NO" baseline="0" dirty="0"/>
              <a:t> som del av studiet.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Dei har markørkurs i forkant/ evt. repetisjon.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Dei får oppleve </a:t>
            </a:r>
            <a:r>
              <a:rPr lang="nb-NO" baseline="0" dirty="0" err="1"/>
              <a:t>korleis</a:t>
            </a:r>
            <a:r>
              <a:rPr lang="nb-NO" baseline="0" dirty="0"/>
              <a:t> det er å </a:t>
            </a:r>
            <a:r>
              <a:rPr lang="nb-NO" baseline="0" dirty="0" err="1"/>
              <a:t>vera</a:t>
            </a:r>
            <a:r>
              <a:rPr lang="nb-NO" baseline="0" dirty="0"/>
              <a:t> pasient. Opplever ulike </a:t>
            </a:r>
            <a:r>
              <a:rPr lang="nb-NO" baseline="0" dirty="0" err="1"/>
              <a:t>måtar</a:t>
            </a:r>
            <a:r>
              <a:rPr lang="nb-NO" baseline="0" dirty="0"/>
              <a:t> å bli handtert på og reflekterer over </a:t>
            </a:r>
            <a:r>
              <a:rPr lang="nb-NO" baseline="0" dirty="0" err="1"/>
              <a:t>korleis</a:t>
            </a:r>
            <a:r>
              <a:rPr lang="nb-NO" baseline="0" dirty="0"/>
              <a:t> </a:t>
            </a:r>
            <a:r>
              <a:rPr lang="nb-NO" baseline="0" dirty="0" err="1"/>
              <a:t>dei</a:t>
            </a:r>
            <a:r>
              <a:rPr lang="nb-NO" baseline="0" dirty="0"/>
              <a:t> vil </a:t>
            </a:r>
            <a:r>
              <a:rPr lang="nb-NO" baseline="0" dirty="0" err="1"/>
              <a:t>ynskja</a:t>
            </a:r>
            <a:r>
              <a:rPr lang="nb-NO" baseline="0" dirty="0"/>
              <a:t> å bli møtt som pasient.</a:t>
            </a:r>
          </a:p>
          <a:p>
            <a:r>
              <a:rPr lang="nb-NO" baseline="0" dirty="0"/>
              <a:t>Helst </a:t>
            </a:r>
            <a:r>
              <a:rPr lang="nb-NO" baseline="0" dirty="0" err="1"/>
              <a:t>byta</a:t>
            </a:r>
            <a:r>
              <a:rPr lang="nb-NO" baseline="0" dirty="0"/>
              <a:t> på å </a:t>
            </a:r>
            <a:r>
              <a:rPr lang="nb-NO" baseline="0" dirty="0" err="1"/>
              <a:t>vera</a:t>
            </a:r>
            <a:r>
              <a:rPr lang="nb-NO" baseline="0" dirty="0"/>
              <a:t> pasient tre gonger og </a:t>
            </a:r>
            <a:r>
              <a:rPr lang="nb-NO" baseline="0" dirty="0" err="1"/>
              <a:t>kunna</a:t>
            </a:r>
            <a:r>
              <a:rPr lang="nb-NO" baseline="0" dirty="0"/>
              <a:t> </a:t>
            </a:r>
            <a:r>
              <a:rPr lang="nb-NO" baseline="0" dirty="0" err="1"/>
              <a:t>observera</a:t>
            </a:r>
            <a:r>
              <a:rPr lang="nb-NO" baseline="0" dirty="0"/>
              <a:t> </a:t>
            </a:r>
            <a:r>
              <a:rPr lang="nb-NO" baseline="0" dirty="0" err="1"/>
              <a:t>dei</a:t>
            </a:r>
            <a:r>
              <a:rPr lang="nb-NO" baseline="0" dirty="0"/>
              <a:t> andre </a:t>
            </a:r>
            <a:r>
              <a:rPr lang="nb-NO" baseline="0" dirty="0" err="1"/>
              <a:t>simuleringane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E15D-57FB-4CA0-AF48-8C367AD33AE5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5601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2017 til 2022</a:t>
            </a:r>
          </a:p>
          <a:p>
            <a:r>
              <a:rPr lang="nb-NO" dirty="0">
                <a:hlinkClick r:id="rId3"/>
              </a:rPr>
              <a:t>Mer simulering til LIS1 - Helse Stavanger (helse-stavanger.no)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CE15D-57FB-4CA0-AF48-8C367AD33AE5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2774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2177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6252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0380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7153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593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4653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431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830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544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5144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692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741D-0267-4E38-A339-53FD0B085D16}" type="datetimeFigureOut">
              <a:rPr lang="nn-NO" smtClean="0"/>
              <a:t>17.04.2023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ACAF4-935B-4D34-A341-FB583FB9AF35}" type="slidenum">
              <a:rPr lang="nn-NO" smtClean="0"/>
              <a:t>‹#›</a:t>
            </a:fld>
            <a:endParaRPr lang="nn-NO"/>
          </a:p>
        </p:txBody>
      </p:sp>
      <p:sp>
        <p:nvSpPr>
          <p:cNvPr id="7" name="MSIPCMContentMarking" descr="{&quot;HashCode&quot;:-984461956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44612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44582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481944"/>
            <a:ext cx="9144000" cy="1225933"/>
          </a:xfrm>
        </p:spPr>
        <p:txBody>
          <a:bodyPr>
            <a:normAutofit/>
          </a:bodyPr>
          <a:lstStyle/>
          <a:p>
            <a:r>
              <a:rPr lang="nb-NO" dirty="0"/>
              <a:t>Intro LIS1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707878"/>
            <a:ext cx="9144000" cy="904316"/>
          </a:xfrm>
        </p:spPr>
        <p:txBody>
          <a:bodyPr>
            <a:normAutofit fontScale="92500" lnSpcReduction="10000"/>
          </a:bodyPr>
          <a:lstStyle/>
          <a:p>
            <a:r>
              <a:rPr lang="nb-NO" sz="3200" dirty="0"/>
              <a:t>Simulering i LIS-utdanningen</a:t>
            </a:r>
            <a:endParaRPr lang="nn-NO" sz="3200" dirty="0"/>
          </a:p>
          <a:p>
            <a:r>
              <a:rPr lang="nn-NO" sz="2600" dirty="0"/>
              <a:t>Framover  meir simulering og ferdigheitstrening</a:t>
            </a:r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530096" y="4943790"/>
            <a:ext cx="9144000" cy="191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2800" dirty="0"/>
              <a:t>Påskesymposiet SAFER 31. mars 2023</a:t>
            </a:r>
            <a:endParaRPr lang="nn-NO" sz="2100" dirty="0"/>
          </a:p>
          <a:p>
            <a:r>
              <a:rPr lang="nn-NO" dirty="0"/>
              <a:t>Pål Morten Mellemstrand-Paulsen</a:t>
            </a:r>
          </a:p>
          <a:p>
            <a:r>
              <a:rPr lang="nn-NO" sz="1800" dirty="0"/>
              <a:t>Utdanningsavdelinga SUS</a:t>
            </a:r>
          </a:p>
          <a:p>
            <a:r>
              <a:rPr lang="nn-NO" sz="1800" dirty="0" err="1"/>
              <a:t>RegSim</a:t>
            </a:r>
            <a:endParaRPr lang="nn-NO" sz="1800" dirty="0"/>
          </a:p>
          <a:p>
            <a:r>
              <a:rPr lang="nn-NO" sz="1800" dirty="0"/>
              <a:t>Anestesilegar SUS</a:t>
            </a:r>
          </a:p>
          <a:p>
            <a:r>
              <a:rPr lang="nn-NO" sz="1800" dirty="0"/>
              <a:t>Kursleiarar Akuttmedisin &amp; Intensivmedisin Grunnkurs</a:t>
            </a:r>
            <a:r>
              <a:rPr lang="nn-NO" sz="1600" dirty="0"/>
              <a:t> for </a:t>
            </a:r>
            <a:r>
              <a:rPr lang="nn-NO" sz="1800" dirty="0"/>
              <a:t>LIS </a:t>
            </a:r>
            <a:r>
              <a:rPr lang="nn-NO" sz="1800" dirty="0" err="1"/>
              <a:t>anestesiolog</a:t>
            </a:r>
            <a:endParaRPr lang="nn-NO" sz="1800" dirty="0"/>
          </a:p>
        </p:txBody>
      </p:sp>
    </p:spTree>
    <p:extLst>
      <p:ext uri="{BB962C8B-B14F-4D97-AF65-F5344CB8AC3E}">
        <p14:creationId xmlns:p14="http://schemas.microsoft.com/office/powerpoint/2010/main" val="5447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Gradvis over </a:t>
            </a:r>
            <a:r>
              <a:rPr lang="nb-NO" dirty="0" err="1"/>
              <a:t>fleire</a:t>
            </a:r>
            <a:r>
              <a:rPr lang="nb-NO" dirty="0"/>
              <a:t> 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67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7" y="0"/>
            <a:ext cx="12283193" cy="69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2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459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270257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011"/>
            <a:ext cx="12420457" cy="6986507"/>
          </a:xfrm>
        </p:spPr>
      </p:pic>
    </p:spTree>
    <p:extLst>
      <p:ext uri="{BB962C8B-B14F-4D97-AF65-F5344CB8AC3E}">
        <p14:creationId xmlns:p14="http://schemas.microsoft.com/office/powerpoint/2010/main" val="401214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Rektangel 2"/>
          <p:cNvSpPr/>
          <p:nvPr/>
        </p:nvSpPr>
        <p:spPr>
          <a:xfrm>
            <a:off x="4412511" y="4922875"/>
            <a:ext cx="669852" cy="2764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Rektangel 5"/>
          <p:cNvSpPr/>
          <p:nvPr/>
        </p:nvSpPr>
        <p:spPr>
          <a:xfrm>
            <a:off x="3118882" y="5691963"/>
            <a:ext cx="669852" cy="2303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r="120" b="18184"/>
          <a:stretch/>
        </p:blipFill>
        <p:spPr>
          <a:xfrm>
            <a:off x="-217100" y="236306"/>
            <a:ext cx="12409100" cy="64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4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96407" cy="7029229"/>
          </a:xfrm>
        </p:spPr>
      </p:pic>
    </p:spTree>
    <p:extLst>
      <p:ext uri="{BB962C8B-B14F-4D97-AF65-F5344CB8AC3E}">
        <p14:creationId xmlns:p14="http://schemas.microsoft.com/office/powerpoint/2010/main" val="345794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To </a:t>
            </a:r>
            <a:r>
              <a:rPr lang="nb-NO" dirty="0" err="1"/>
              <a:t>dagar</a:t>
            </a:r>
            <a:r>
              <a:rPr lang="nb-NO" dirty="0"/>
              <a:t> – 12 scenario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Kvar LIS1 i aksjon på minst 2 scenario.</a:t>
            </a:r>
          </a:p>
          <a:p>
            <a:pPr lvl="1"/>
            <a:r>
              <a:rPr lang="nb-NO" dirty="0"/>
              <a:t>Inntil 2 ekstra ved behov</a:t>
            </a:r>
          </a:p>
          <a:p>
            <a:r>
              <a:rPr lang="nb-NO" dirty="0"/>
              <a:t>Tema</a:t>
            </a:r>
          </a:p>
          <a:p>
            <a:pPr lvl="1"/>
            <a:r>
              <a:rPr lang="nb-NO" dirty="0"/>
              <a:t>Med/ kir (2)</a:t>
            </a:r>
          </a:p>
          <a:p>
            <a:pPr lvl="2"/>
            <a:r>
              <a:rPr lang="nb-NO" dirty="0"/>
              <a:t>Sepsis, Sirkulasjonskollaps</a:t>
            </a:r>
          </a:p>
          <a:p>
            <a:pPr lvl="1"/>
            <a:r>
              <a:rPr lang="nb-NO" dirty="0"/>
              <a:t>Kir (3)</a:t>
            </a:r>
          </a:p>
          <a:p>
            <a:pPr lvl="2"/>
            <a:r>
              <a:rPr lang="nb-NO" dirty="0"/>
              <a:t>Akutt abdomen enkel og dag 2 Akutt abdomen komplisert, Traume</a:t>
            </a:r>
          </a:p>
          <a:p>
            <a:pPr lvl="1"/>
            <a:r>
              <a:rPr lang="nb-NO" dirty="0"/>
              <a:t>Med (5)</a:t>
            </a:r>
          </a:p>
          <a:p>
            <a:pPr lvl="2"/>
            <a:r>
              <a:rPr lang="nb-NO" dirty="0" err="1"/>
              <a:t>Dyspnø</a:t>
            </a:r>
            <a:r>
              <a:rPr lang="nb-NO" dirty="0"/>
              <a:t>, Brystsmerte, </a:t>
            </a:r>
            <a:r>
              <a:rPr lang="nb-NO" dirty="0" err="1"/>
              <a:t>Intoks</a:t>
            </a:r>
            <a:r>
              <a:rPr lang="nb-NO" dirty="0"/>
              <a:t>, GI-bløding, Nevrologi</a:t>
            </a:r>
          </a:p>
          <a:p>
            <a:pPr lvl="1"/>
            <a:r>
              <a:rPr lang="nb-NO" dirty="0"/>
              <a:t>Psyk (2)</a:t>
            </a:r>
          </a:p>
          <a:p>
            <a:pPr lvl="2"/>
            <a:r>
              <a:rPr lang="nb-NO" dirty="0"/>
              <a:t>Samtykke, </a:t>
            </a:r>
            <a:r>
              <a:rPr lang="nb-NO" dirty="0" err="1"/>
              <a:t>Suicidalitet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41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23" y="-21688"/>
            <a:ext cx="11232143" cy="68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4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790" y="-370203"/>
            <a:ext cx="14841498" cy="8348343"/>
          </a:xfrm>
        </p:spPr>
      </p:pic>
    </p:spTree>
    <p:extLst>
      <p:ext uri="{BB962C8B-B14F-4D97-AF65-F5344CB8AC3E}">
        <p14:creationId xmlns:p14="http://schemas.microsoft.com/office/powerpoint/2010/main" val="46275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412</Words>
  <Application>Microsoft Macintosh PowerPoint</Application>
  <PresentationFormat>Widescreen</PresentationFormat>
  <Paragraphs>60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Intro LIS1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To dagar – 12 scenario</vt:lpstr>
      <vt:lpstr>PowerPoint-presentasjon</vt:lpstr>
      <vt:lpstr>PowerPoint-presentasjon</vt:lpstr>
      <vt:lpstr>Gradvis over fleire år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 legen god nok til å behandla mine foreldre og barn?</dc:title>
  <dc:creator>Pål Morten Mellemstrand-Paulsen</dc:creator>
  <cp:lastModifiedBy>Liv Norland</cp:lastModifiedBy>
  <cp:revision>56</cp:revision>
  <dcterms:created xsi:type="dcterms:W3CDTF">2021-12-01T12:54:11Z</dcterms:created>
  <dcterms:modified xsi:type="dcterms:W3CDTF">2023-04-17T12:08:27Z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2023-03-16T09:40:45Z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5e492a81-6052-468d-9b63-c88e4a7ad66c</vt:lpwstr>
  </property>
  <property fmtid="{D5CDD505-2E9C-101B-9397-08002B2CF9AE}" pid="8" name="MSIP_Label_0c3ffc1c-ef00-4620-9c2f-7d9c1597774b_ContentBits">
    <vt:lpwstr>2</vt:lpwstr>
  </property>
</Properties>
</file>