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9" r:id="rId4"/>
  </p:sldMasterIdLst>
  <p:notesMasterIdLst>
    <p:notesMasterId r:id="rId20"/>
  </p:notesMasterIdLst>
  <p:handoutMasterIdLst>
    <p:handoutMasterId r:id="rId21"/>
  </p:handoutMasterIdLst>
  <p:sldIdLst>
    <p:sldId id="259" r:id="rId5"/>
    <p:sldId id="261" r:id="rId6"/>
    <p:sldId id="260" r:id="rId7"/>
    <p:sldId id="262" r:id="rId8"/>
    <p:sldId id="263" r:id="rId9"/>
    <p:sldId id="268" r:id="rId10"/>
    <p:sldId id="264" r:id="rId11"/>
    <p:sldId id="269" r:id="rId12"/>
    <p:sldId id="265" r:id="rId13"/>
    <p:sldId id="270" r:id="rId14"/>
    <p:sldId id="266" r:id="rId15"/>
    <p:sldId id="271" r:id="rId16"/>
    <p:sldId id="267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1820"/>
    <a:srgbClr val="BB182E"/>
    <a:srgbClr val="DB0812"/>
    <a:srgbClr val="D90712"/>
    <a:srgbClr val="B12413"/>
    <a:srgbClr val="878175"/>
    <a:srgbClr val="DC060F"/>
    <a:srgbClr val="CB3B2D"/>
    <a:srgbClr val="7524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9" autoAdjust="0"/>
    <p:restoredTop sz="86332"/>
  </p:normalViewPr>
  <p:slideViewPr>
    <p:cSldViewPr snapToGrid="0" snapToObjects="1">
      <p:cViewPr varScale="1">
        <p:scale>
          <a:sx n="70" d="100"/>
          <a:sy n="70" d="100"/>
        </p:scale>
        <p:origin x="96" y="16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2" d="100"/>
          <a:sy n="122" d="100"/>
        </p:scale>
        <p:origin x="4536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C72EA294-F06E-134B-991E-F74A8161FF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BBDACB06-E30B-E947-96BB-2447AD54643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840C4-2D44-B54D-A1AF-6942C9CBE7EC}" type="datetimeFigureOut">
              <a:rPr lang="nb-NO" smtClean="0"/>
              <a:t>17.03.2020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AA2DA29-9F46-F440-99C9-4C18DBAC108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8746DA9F-C397-5349-92DE-27082271ADA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3B33A-88EF-9C40-8736-1E1966DA46D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2184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7B3C1D-49A9-CC45-AF23-C8C92192D197}" type="datetimeFigureOut">
              <a:rPr lang="nb-NO" smtClean="0"/>
              <a:t>17.03.2020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15807-8DC9-8049-BEED-BBE7313409B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0267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0E574D00-651B-D94E-9BB0-E0021CE36C76}"/>
              </a:ext>
            </a:extLst>
          </p:cNvPr>
          <p:cNvSpPr/>
          <p:nvPr userDrawn="1"/>
        </p:nvSpPr>
        <p:spPr>
          <a:xfrm>
            <a:off x="3632200" y="0"/>
            <a:ext cx="8559800" cy="6858000"/>
          </a:xfrm>
          <a:prstGeom prst="rect">
            <a:avLst/>
          </a:prstGeom>
          <a:solidFill>
            <a:srgbClr val="BB18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rgbClr val="C00000"/>
              </a:solidFill>
              <a:highlight>
                <a:srgbClr val="FF0000"/>
              </a:highligh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90287" y="2605849"/>
            <a:ext cx="6931615" cy="1646302"/>
          </a:xfrm>
          <a:ln>
            <a:noFill/>
          </a:ln>
        </p:spPr>
        <p:txBody>
          <a:bodyPr anchor="b">
            <a:noAutofit/>
          </a:bodyPr>
          <a:lstStyle>
            <a:lvl1pPr algn="r">
              <a:defRPr sz="5400" b="0" cap="none" spc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0287" y="4252148"/>
            <a:ext cx="693161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8" name="Bilde 17">
            <a:extLst>
              <a:ext uri="{FF2B5EF4-FFF2-40B4-BE49-F238E27FC236}">
                <a16:creationId xmlns:a16="http://schemas.microsoft.com/office/drawing/2014/main" id="{7D8966F5-38EF-9546-88D5-E7D1DB0E8C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6634" y="1758772"/>
            <a:ext cx="2495468" cy="1155146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7CF4647A-5511-934B-A197-E3D2BD5FBE1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9190" y="4969772"/>
            <a:ext cx="1556267" cy="272900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1831E841-F5B9-8D48-B642-928EBD9826A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250433" y="5362651"/>
            <a:ext cx="1083261" cy="372811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D59BE9B6-3E4F-DB4D-B8D5-C8C007A2CF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t="18276" b="17531"/>
          <a:stretch/>
        </p:blipFill>
        <p:spPr>
          <a:xfrm>
            <a:off x="1264489" y="5801638"/>
            <a:ext cx="1055151" cy="363137"/>
          </a:xfrm>
          <a:prstGeom prst="rect">
            <a:avLst/>
          </a:prstGeom>
        </p:spPr>
      </p:pic>
      <p:sp>
        <p:nvSpPr>
          <p:cNvPr id="11" name="TekstSylinder 10">
            <a:extLst>
              <a:ext uri="{FF2B5EF4-FFF2-40B4-BE49-F238E27FC236}">
                <a16:creationId xmlns:a16="http://schemas.microsoft.com/office/drawing/2014/main" id="{EC7E3238-2100-0B4B-AF6D-D742E47CBB73}"/>
              </a:ext>
            </a:extLst>
          </p:cNvPr>
          <p:cNvSpPr txBox="1"/>
          <p:nvPr userDrawn="1"/>
        </p:nvSpPr>
        <p:spPr>
          <a:xfrm>
            <a:off x="676018" y="4499469"/>
            <a:ext cx="2162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Et samarbeid mellom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12ED2C52-FFAE-314C-BC45-F04F6ADD00E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6634" y="3084286"/>
            <a:ext cx="2495468" cy="411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271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7942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6450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9573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5769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7553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64437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1320800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207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3E4E8C2-11E7-0A4D-BFC6-526B418AC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095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968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6689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9594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947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20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07F595EB-8170-7741-AD4A-EB440275F8B5}" type="datetimeFigureOut">
              <a:rPr lang="nb-NO" smtClean="0"/>
              <a:t>17.03.2020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167E379E-23AA-5E4C-AE53-EC55C40327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6833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1139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Rediger tekststiler i malen
Andre nivå
Tredje nivå
Fjerde nivå
Femte nivå</a:t>
            </a:r>
            <a:endParaRPr lang="en-US" dirty="0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FE65B4BE-72C5-0240-A5CB-B79A7C54406B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799972" y="6172199"/>
            <a:ext cx="1195178" cy="553245"/>
          </a:xfrm>
          <a:prstGeom prst="rect">
            <a:avLst/>
          </a:prstGeom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01E4BA61-753E-DC4F-A123-749D7AA5D3F6}"/>
              </a:ext>
            </a:extLst>
          </p:cNvPr>
          <p:cNvSpPr/>
          <p:nvPr userDrawn="1"/>
        </p:nvSpPr>
        <p:spPr>
          <a:xfrm>
            <a:off x="0" y="0"/>
            <a:ext cx="406400" cy="6858000"/>
          </a:xfrm>
          <a:prstGeom prst="rect">
            <a:avLst/>
          </a:prstGeom>
          <a:solidFill>
            <a:srgbClr val="8781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0CA6ADC3-3E59-5246-BCCB-A7DA5A2C716A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1397561" y="6247099"/>
            <a:ext cx="553205" cy="9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19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DjjjtLRjmUeGVuZU87qMQaew1wSwjfFMoB-GUSEc3IlUNlY1Q0hYUElBWFlENVhKS0xEV01VWEdYMS4u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/>
              <a:t>ShadowBox</a:t>
            </a:r>
            <a:r>
              <a:rPr lang="nb-NO" dirty="0"/>
              <a:t> mal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Klikk for å redigere undertittelstil i malen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b-NO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fld id="{560E9DB6-72CD-6540-8455-535C70735575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1363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69C2E1-8F88-4C1D-B3E2-CFEFB4F81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Her legger du inn video eller syntetisert tekst der du oppsummerer ekspert-uttalelsene for deltakerne (dette siste er svært mye jobb der det er mye tekst som skal behandles)</a:t>
            </a:r>
          </a:p>
          <a:p>
            <a:endParaRPr lang="nb-NO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161300-1955-40A4-A24B-2148968A9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Ekspert uttalelse 3</a:t>
            </a:r>
          </a:p>
        </p:txBody>
      </p:sp>
    </p:spTree>
    <p:extLst>
      <p:ext uri="{BB962C8B-B14F-4D97-AF65-F5344CB8AC3E}">
        <p14:creationId xmlns:p14="http://schemas.microsoft.com/office/powerpoint/2010/main" val="640170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811AA3A-8608-4BDC-90AE-84D35BEE2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Boks 4 </a:t>
            </a:r>
            <a:r>
              <a:rPr lang="nb-NO" dirty="0" err="1"/>
              <a:t>Scenarie</a:t>
            </a:r>
            <a:r>
              <a:rPr lang="nb-NO" dirty="0"/>
              <a:t> beskrivelse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CA00EA-A4E4-4716-AF50-3F74260C0E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u="sng" dirty="0"/>
              <a:t>Kort, punktvis og konsis </a:t>
            </a:r>
            <a:r>
              <a:rPr lang="nb-NO" dirty="0"/>
              <a:t>beskrivelse av scenario frem til fjerde beslutning/</a:t>
            </a:r>
            <a:br>
              <a:rPr lang="nb-NO" dirty="0"/>
            </a:br>
            <a:r>
              <a:rPr lang="nb-NO" dirty="0"/>
              <a:t>diskusjonspunkt.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5733BE4-7922-4A6D-9A23-48E568FCDE7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Her setter du inn et bilde som illustrerer den kliniske situasjonen du beskriver i teksten. Evt. kan man sette inn video som viser situasjonen. </a:t>
            </a:r>
          </a:p>
        </p:txBody>
      </p:sp>
    </p:spTree>
    <p:extLst>
      <p:ext uri="{BB962C8B-B14F-4D97-AF65-F5344CB8AC3E}">
        <p14:creationId xmlns:p14="http://schemas.microsoft.com/office/powerpoint/2010/main" val="3998550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69C2E1-8F88-4C1D-B3E2-CFEFB4F81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Her legger du inn video eller syntetisert tekst der du oppsummerer ekspert-uttalelsene for deltakerne (dette siste er svært mye jobb der det er mye tekst som skal behandles)</a:t>
            </a:r>
          </a:p>
          <a:p>
            <a:endParaRPr lang="nb-NO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161300-1955-40A4-A24B-2148968A9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Ekspert uttalelse 4</a:t>
            </a:r>
          </a:p>
        </p:txBody>
      </p:sp>
    </p:spTree>
    <p:extLst>
      <p:ext uri="{BB962C8B-B14F-4D97-AF65-F5344CB8AC3E}">
        <p14:creationId xmlns:p14="http://schemas.microsoft.com/office/powerpoint/2010/main" val="2776801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811AA3A-8608-4BDC-90AE-84D35BEE2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Boks 5 </a:t>
            </a:r>
            <a:r>
              <a:rPr lang="nb-NO" dirty="0" err="1"/>
              <a:t>Scenarie</a:t>
            </a:r>
            <a:r>
              <a:rPr lang="nb-NO" dirty="0"/>
              <a:t> beskrivelse - avslutning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CA00EA-A4E4-4716-AF50-3F74260C0E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u="sng" dirty="0"/>
              <a:t>Kort, punktvis og konsis </a:t>
            </a:r>
            <a:r>
              <a:rPr lang="nb-NO" dirty="0"/>
              <a:t>beskrivelse av scenario frem til femte beslutning/</a:t>
            </a:r>
            <a:br>
              <a:rPr lang="nb-NO" dirty="0"/>
            </a:br>
            <a:r>
              <a:rPr lang="nb-NO" dirty="0"/>
              <a:t>diskusjonspunkt.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5733BE4-7922-4A6D-9A23-48E568FCDE7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Her setter du inn et bilde som illustrerer den kliniske situasjonen du beskriver i teksten. Evt. kan man sette inn video som viser situasjonen. </a:t>
            </a:r>
          </a:p>
        </p:txBody>
      </p:sp>
    </p:spTree>
    <p:extLst>
      <p:ext uri="{BB962C8B-B14F-4D97-AF65-F5344CB8AC3E}">
        <p14:creationId xmlns:p14="http://schemas.microsoft.com/office/powerpoint/2010/main" val="3926238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69C2E1-8F88-4C1D-B3E2-CFEFB4F81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Her legger du inn video eller syntetisert tekst der du oppsummerer ekspert-uttalelsene for deltakerne (dette siste er svært mye jobb der det er mye tekst som skal behandles)</a:t>
            </a:r>
          </a:p>
          <a:p>
            <a:endParaRPr lang="nb-NO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161300-1955-40A4-A24B-2148968A9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Ekspert uttalelse 5</a:t>
            </a:r>
          </a:p>
        </p:txBody>
      </p:sp>
    </p:spTree>
    <p:extLst>
      <p:ext uri="{BB962C8B-B14F-4D97-AF65-F5344CB8AC3E}">
        <p14:creationId xmlns:p14="http://schemas.microsoft.com/office/powerpoint/2010/main" val="2729563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8787056-056B-43EE-8A7C-E634731A6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ShadowBox</a:t>
            </a:r>
            <a:r>
              <a:rPr lang="nb-NO" dirty="0"/>
              <a:t> fullført</a:t>
            </a:r>
          </a:p>
        </p:txBody>
      </p:sp>
      <p:pic>
        <p:nvPicPr>
          <p:cNvPr id="5" name="Content Placeholder 4" descr="A picture containing indoor, black, piece&#10;&#10;Description generated with high confidence">
            <a:extLst>
              <a:ext uri="{FF2B5EF4-FFF2-40B4-BE49-F238E27FC236}">
                <a16:creationId xmlns:a16="http://schemas.microsoft.com/office/drawing/2014/main" id="{B97C5B54-B2A5-412D-9DA3-BF932E1E084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28675" y="2160588"/>
            <a:ext cx="3881437" cy="3881437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BD0B4B-4910-44E3-A3AB-16E07AF9D0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1583141"/>
            <a:ext cx="5118556" cy="3344460"/>
          </a:xfrm>
        </p:spPr>
        <p:txBody>
          <a:bodyPr>
            <a:normAutofit/>
          </a:bodyPr>
          <a:lstStyle/>
          <a:p>
            <a:r>
              <a:rPr lang="nb-NO" dirty="0"/>
              <a:t>Bruk QR koden for å gi oss en evaluering av treningen som vi kan bruke i vårt arbeid for å lage bedre trening for våre deltakere. </a:t>
            </a:r>
          </a:p>
          <a:p>
            <a:r>
              <a:rPr lang="nb-NO" dirty="0"/>
              <a:t>Evalueringen består av 5 enkle spørsmål og tar ikke mange minutter å fylle ut. Du kan også bruke denne linken: </a:t>
            </a:r>
            <a:r>
              <a:rPr lang="nb-NO" dirty="0">
                <a:hlinkClick r:id="rId3"/>
              </a:rPr>
              <a:t>Evalueringsskjema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94467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DEDEC76-C652-43A5-83E4-02526739B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Det er viktig at du som deltaker på </a:t>
            </a:r>
            <a:r>
              <a:rPr lang="nb-NO" dirty="0" err="1"/>
              <a:t>ShadowBox</a:t>
            </a:r>
            <a:r>
              <a:rPr lang="nb-NO" dirty="0"/>
              <a:t> trening forstår at de uttalelsene som ekspertene gir, ikke er evidensbaserte behandlingsanbefalinger. Uttalelsene har til hensikt å gi dere som deltakere innsikt i hvordan ekspertene tenker om kliniske utfordringer i samme situasjon som dere jobber med. </a:t>
            </a:r>
          </a:p>
          <a:p>
            <a:r>
              <a:rPr lang="nb-NO" dirty="0"/>
              <a:t>Hverken eksperter eller SAFER kan holdes ansvarlige for de valg som gjøres i denne teoretiske fremstillingen av den kliniske situasjonen.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C3FF19B-9619-44AC-849D-B8847F6E3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Disclaimer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96078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D431483-D935-4E3A-B2DD-1A81920B2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C43CC2-23FA-4CC5-ADA9-A045510C9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09035"/>
            <a:ext cx="9698701" cy="4732327"/>
          </a:xfrm>
        </p:spPr>
        <p:txBody>
          <a:bodyPr>
            <a:normAutofit fontScale="92500"/>
          </a:bodyPr>
          <a:lstStyle/>
          <a:p>
            <a:pPr fontAlgn="base"/>
            <a:r>
              <a:rPr lang="en-US" dirty="0" err="1"/>
              <a:t>Treningsopplegget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 </a:t>
            </a:r>
            <a:r>
              <a:rPr lang="en-US" dirty="0" err="1"/>
              <a:t>utviklet</a:t>
            </a:r>
            <a:r>
              <a:rPr lang="en-US" dirty="0"/>
              <a:t> </a:t>
            </a:r>
            <a:r>
              <a:rPr lang="en-US" dirty="0" err="1"/>
              <a:t>forå</a:t>
            </a:r>
            <a:r>
              <a:rPr lang="en-US" dirty="0"/>
              <a:t> </a:t>
            </a:r>
            <a:r>
              <a:rPr lang="en-US" dirty="0" err="1"/>
              <a:t>gi</a:t>
            </a:r>
            <a:r>
              <a:rPr lang="en-US" dirty="0"/>
              <a:t> </a:t>
            </a:r>
            <a:r>
              <a:rPr lang="en-US" dirty="0" err="1"/>
              <a:t>innblikk</a:t>
            </a:r>
            <a:r>
              <a:rPr lang="en-US" dirty="0"/>
              <a:t> i </a:t>
            </a:r>
            <a:r>
              <a:rPr lang="en-US" dirty="0" err="1"/>
              <a:t>hvordan</a:t>
            </a:r>
            <a:r>
              <a:rPr lang="en-US" dirty="0"/>
              <a:t> du </a:t>
            </a:r>
            <a:r>
              <a:rPr lang="en-US" dirty="0" err="1"/>
              <a:t>løser</a:t>
            </a:r>
            <a:r>
              <a:rPr lang="en-US" dirty="0"/>
              <a:t> </a:t>
            </a:r>
            <a:r>
              <a:rPr lang="en-US" dirty="0" err="1"/>
              <a:t>situasjoner</a:t>
            </a:r>
            <a:r>
              <a:rPr lang="en-US" dirty="0"/>
              <a:t>, </a:t>
            </a:r>
            <a:br>
              <a:rPr lang="en-US" dirty="0"/>
            </a:br>
            <a:r>
              <a:rPr lang="en-US" dirty="0" err="1"/>
              <a:t>speilet</a:t>
            </a:r>
            <a:r>
              <a:rPr lang="en-US" dirty="0"/>
              <a:t> </a:t>
            </a:r>
            <a:r>
              <a:rPr lang="en-US" dirty="0" err="1"/>
              <a:t>opp</a:t>
            </a:r>
            <a:r>
              <a:rPr lang="en-US" dirty="0"/>
              <a:t> mot </a:t>
            </a:r>
            <a:r>
              <a:rPr lang="en-US" dirty="0" err="1"/>
              <a:t>prosedyreverk</a:t>
            </a:r>
            <a:r>
              <a:rPr lang="en-US" dirty="0"/>
              <a:t> </a:t>
            </a:r>
            <a:r>
              <a:rPr lang="en-US" dirty="0" err="1"/>
              <a:t>og</a:t>
            </a:r>
            <a:r>
              <a:rPr lang="en-US" dirty="0"/>
              <a:t> </a:t>
            </a:r>
            <a:r>
              <a:rPr lang="en-US" dirty="0" err="1"/>
              <a:t>hvordan</a:t>
            </a:r>
            <a:r>
              <a:rPr lang="en-US" dirty="0"/>
              <a:t> «</a:t>
            </a:r>
            <a:r>
              <a:rPr lang="en-US" dirty="0" err="1"/>
              <a:t>eksperter</a:t>
            </a:r>
            <a:r>
              <a:rPr lang="en-US" dirty="0"/>
              <a:t>» </a:t>
            </a:r>
            <a:r>
              <a:rPr lang="en-US" dirty="0" err="1"/>
              <a:t>ville</a:t>
            </a:r>
            <a:r>
              <a:rPr lang="en-US" dirty="0"/>
              <a:t> </a:t>
            </a:r>
            <a:r>
              <a:rPr lang="en-US" dirty="0" err="1"/>
              <a:t>løse</a:t>
            </a:r>
            <a:r>
              <a:rPr lang="en-US" dirty="0"/>
              <a:t> </a:t>
            </a:r>
            <a:br>
              <a:rPr lang="en-US" dirty="0"/>
            </a:br>
            <a:r>
              <a:rPr lang="en-US" dirty="0" err="1"/>
              <a:t>tilsvarende</a:t>
            </a:r>
            <a:r>
              <a:rPr lang="en-US" dirty="0"/>
              <a:t> </a:t>
            </a:r>
            <a:r>
              <a:rPr lang="en-US" dirty="0" err="1"/>
              <a:t>problemstillinger</a:t>
            </a:r>
            <a:r>
              <a:rPr lang="en-US" dirty="0"/>
              <a:t>. </a:t>
            </a:r>
          </a:p>
          <a:p>
            <a:pPr fontAlgn="base"/>
            <a:r>
              <a:rPr lang="en-US" dirty="0" err="1"/>
              <a:t>Gå</a:t>
            </a:r>
            <a:r>
              <a:rPr lang="en-US" dirty="0"/>
              <a:t> </a:t>
            </a:r>
            <a:r>
              <a:rPr lang="en-US" dirty="0" err="1"/>
              <a:t>sammen</a:t>
            </a:r>
            <a:r>
              <a:rPr lang="en-US" dirty="0"/>
              <a:t> med </a:t>
            </a:r>
            <a:r>
              <a:rPr lang="en-US" dirty="0" err="1"/>
              <a:t>en</a:t>
            </a:r>
            <a:r>
              <a:rPr lang="en-US" dirty="0"/>
              <a:t> </a:t>
            </a:r>
            <a:r>
              <a:rPr lang="en-US" dirty="0" err="1"/>
              <a:t>eller</a:t>
            </a:r>
            <a:r>
              <a:rPr lang="en-US" dirty="0"/>
              <a:t> </a:t>
            </a:r>
            <a:r>
              <a:rPr lang="en-US" dirty="0" err="1"/>
              <a:t>flere</a:t>
            </a:r>
            <a:r>
              <a:rPr lang="en-US" dirty="0"/>
              <a:t> </a:t>
            </a:r>
            <a:r>
              <a:rPr lang="en-US" dirty="0" err="1"/>
              <a:t>kollegaer</a:t>
            </a:r>
            <a:r>
              <a:rPr lang="en-US" dirty="0"/>
              <a:t> </a:t>
            </a:r>
            <a:r>
              <a:rPr lang="en-US" dirty="0" err="1"/>
              <a:t>og</a:t>
            </a:r>
            <a:r>
              <a:rPr lang="en-US" dirty="0"/>
              <a:t> </a:t>
            </a:r>
            <a:r>
              <a:rPr lang="en-US" dirty="0" err="1"/>
              <a:t>jobb</a:t>
            </a:r>
            <a:r>
              <a:rPr lang="en-US" dirty="0"/>
              <a:t> </a:t>
            </a:r>
            <a:r>
              <a:rPr lang="en-US" dirty="0" err="1"/>
              <a:t>dere</a:t>
            </a:r>
            <a:r>
              <a:rPr lang="en-US" dirty="0"/>
              <a:t> </a:t>
            </a:r>
            <a:r>
              <a:rPr lang="en-US" dirty="0" err="1"/>
              <a:t>gjennom</a:t>
            </a:r>
            <a:r>
              <a:rPr lang="en-US" dirty="0"/>
              <a:t> </a:t>
            </a:r>
            <a:r>
              <a:rPr lang="en-US" dirty="0" err="1"/>
              <a:t>caset</a:t>
            </a:r>
            <a:r>
              <a:rPr lang="en-US" dirty="0"/>
              <a:t>. </a:t>
            </a:r>
            <a:r>
              <a:rPr lang="en-US" dirty="0" err="1"/>
              <a:t>Det</a:t>
            </a:r>
            <a:r>
              <a:rPr lang="en-US" dirty="0"/>
              <a:t> </a:t>
            </a:r>
            <a:r>
              <a:rPr lang="en-US" dirty="0" err="1"/>
              <a:t>vil</a:t>
            </a:r>
            <a:r>
              <a:rPr lang="en-US" dirty="0"/>
              <a:t> </a:t>
            </a:r>
            <a:r>
              <a:rPr lang="en-US" dirty="0" err="1"/>
              <a:t>være</a:t>
            </a:r>
            <a:r>
              <a:rPr lang="en-US" dirty="0"/>
              <a:t> </a:t>
            </a:r>
            <a:r>
              <a:rPr lang="en-US" dirty="0" err="1"/>
              <a:t>kritiske</a:t>
            </a:r>
            <a:r>
              <a:rPr lang="en-US" dirty="0"/>
              <a:t> </a:t>
            </a:r>
            <a:r>
              <a:rPr lang="en-US" dirty="0" err="1"/>
              <a:t>punkter</a:t>
            </a:r>
            <a:r>
              <a:rPr lang="en-US" dirty="0"/>
              <a:t> i </a:t>
            </a:r>
            <a:r>
              <a:rPr lang="en-US" dirty="0" err="1"/>
              <a:t>løpet</a:t>
            </a:r>
            <a:r>
              <a:rPr lang="en-US" dirty="0"/>
              <a:t> </a:t>
            </a:r>
            <a:r>
              <a:rPr lang="en-US" dirty="0" err="1"/>
              <a:t>av</a:t>
            </a:r>
            <a:r>
              <a:rPr lang="en-US" dirty="0"/>
              <a:t> </a:t>
            </a:r>
            <a:r>
              <a:rPr lang="en-US" dirty="0" err="1"/>
              <a:t>historien</a:t>
            </a:r>
            <a:r>
              <a:rPr lang="en-US" dirty="0"/>
              <a:t> </a:t>
            </a:r>
            <a:r>
              <a:rPr lang="en-US" dirty="0" err="1"/>
              <a:t>hvor</a:t>
            </a:r>
            <a:r>
              <a:rPr lang="en-US" dirty="0"/>
              <a:t> vi «stopper </a:t>
            </a:r>
            <a:r>
              <a:rPr lang="en-US" dirty="0" err="1"/>
              <a:t>tiden</a:t>
            </a:r>
            <a:r>
              <a:rPr lang="en-US" dirty="0"/>
              <a:t>» </a:t>
            </a:r>
            <a:br>
              <a:rPr lang="en-US" dirty="0"/>
            </a:br>
            <a:r>
              <a:rPr lang="en-US" dirty="0" err="1"/>
              <a:t>og</a:t>
            </a:r>
            <a:r>
              <a:rPr lang="en-US" dirty="0"/>
              <a:t> </a:t>
            </a:r>
            <a:r>
              <a:rPr lang="en-US" dirty="0" err="1"/>
              <a:t>dere</a:t>
            </a:r>
            <a:r>
              <a:rPr lang="en-US" dirty="0"/>
              <a:t> </a:t>
            </a:r>
            <a:r>
              <a:rPr lang="en-US" dirty="0" err="1"/>
              <a:t>diskuterer</a:t>
            </a:r>
            <a:r>
              <a:rPr lang="en-US" dirty="0"/>
              <a:t> </a:t>
            </a:r>
            <a:r>
              <a:rPr lang="en-US" dirty="0" err="1"/>
              <a:t>hva</a:t>
            </a:r>
            <a:r>
              <a:rPr lang="en-US" dirty="0"/>
              <a:t> du/</a:t>
            </a:r>
            <a:r>
              <a:rPr lang="en-US" dirty="0" err="1"/>
              <a:t>dere</a:t>
            </a:r>
            <a:r>
              <a:rPr lang="en-US" dirty="0"/>
              <a:t> </a:t>
            </a:r>
            <a:r>
              <a:rPr lang="en-US" dirty="0" err="1"/>
              <a:t>ville</a:t>
            </a:r>
            <a:r>
              <a:rPr lang="en-US" dirty="0"/>
              <a:t> </a:t>
            </a:r>
            <a:r>
              <a:rPr lang="en-US" dirty="0" err="1"/>
              <a:t>gjort</a:t>
            </a:r>
            <a:r>
              <a:rPr lang="en-US" dirty="0"/>
              <a:t>, </a:t>
            </a:r>
            <a:r>
              <a:rPr lang="en-US" dirty="0" err="1"/>
              <a:t>hvordan</a:t>
            </a:r>
            <a:r>
              <a:rPr lang="en-US" dirty="0"/>
              <a:t> </a:t>
            </a:r>
            <a:r>
              <a:rPr lang="en-US" dirty="0" err="1"/>
              <a:t>dere</a:t>
            </a:r>
            <a:r>
              <a:rPr lang="en-US" dirty="0"/>
              <a:t> </a:t>
            </a:r>
            <a:r>
              <a:rPr lang="en-US" dirty="0" err="1"/>
              <a:t>ville</a:t>
            </a:r>
            <a:r>
              <a:rPr lang="en-US" dirty="0"/>
              <a:t> </a:t>
            </a:r>
            <a:r>
              <a:rPr lang="en-US" dirty="0" err="1"/>
              <a:t>tenkt</a:t>
            </a:r>
            <a:r>
              <a:rPr lang="en-US" dirty="0"/>
              <a:t> </a:t>
            </a:r>
            <a:r>
              <a:rPr lang="en-US" dirty="0" err="1"/>
              <a:t>og</a:t>
            </a:r>
            <a:r>
              <a:rPr lang="en-US" dirty="0"/>
              <a:t> </a:t>
            </a:r>
            <a:r>
              <a:rPr lang="en-US" dirty="0" err="1"/>
              <a:t>hva</a:t>
            </a:r>
            <a:r>
              <a:rPr lang="en-US" dirty="0"/>
              <a:t> </a:t>
            </a:r>
            <a:r>
              <a:rPr lang="en-US" dirty="0" err="1"/>
              <a:t>dere</a:t>
            </a:r>
            <a:r>
              <a:rPr lang="en-US" dirty="0"/>
              <a:t> </a:t>
            </a:r>
            <a:br>
              <a:rPr lang="en-US" dirty="0"/>
            </a:br>
            <a:r>
              <a:rPr lang="en-US" dirty="0" err="1"/>
              <a:t>ville</a:t>
            </a:r>
            <a:r>
              <a:rPr lang="en-US" dirty="0"/>
              <a:t> </a:t>
            </a:r>
            <a:r>
              <a:rPr lang="en-US" dirty="0" err="1"/>
              <a:t>lagt</a:t>
            </a:r>
            <a:r>
              <a:rPr lang="en-US" dirty="0"/>
              <a:t> </a:t>
            </a:r>
            <a:r>
              <a:rPr lang="en-US" dirty="0" err="1"/>
              <a:t>vekt</a:t>
            </a:r>
            <a:r>
              <a:rPr lang="en-US" dirty="0"/>
              <a:t> </a:t>
            </a:r>
            <a:r>
              <a:rPr lang="en-US" dirty="0" err="1"/>
              <a:t>på</a:t>
            </a:r>
            <a:r>
              <a:rPr lang="en-US" dirty="0"/>
              <a:t>. ​</a:t>
            </a:r>
          </a:p>
          <a:p>
            <a:pPr fontAlgn="base"/>
            <a:r>
              <a:rPr lang="en-US" dirty="0" err="1"/>
              <a:t>Når</a:t>
            </a:r>
            <a:r>
              <a:rPr lang="en-US" dirty="0"/>
              <a:t> </a:t>
            </a:r>
            <a:r>
              <a:rPr lang="en-US" dirty="0" err="1"/>
              <a:t>dere</a:t>
            </a:r>
            <a:r>
              <a:rPr lang="en-US" dirty="0"/>
              <a:t> </a:t>
            </a:r>
            <a:r>
              <a:rPr lang="en-US" dirty="0" err="1"/>
              <a:t>har</a:t>
            </a:r>
            <a:r>
              <a:rPr lang="en-US" dirty="0"/>
              <a:t> </a:t>
            </a:r>
            <a:r>
              <a:rPr lang="en-US" dirty="0" err="1"/>
              <a:t>diskutert</a:t>
            </a:r>
            <a:r>
              <a:rPr lang="en-US" dirty="0"/>
              <a:t> </a:t>
            </a:r>
            <a:r>
              <a:rPr lang="en-US" dirty="0" err="1"/>
              <a:t>dere</a:t>
            </a:r>
            <a:r>
              <a:rPr lang="en-US" dirty="0"/>
              <a:t> </a:t>
            </a:r>
            <a:r>
              <a:rPr lang="en-US" dirty="0" err="1"/>
              <a:t>frem</a:t>
            </a:r>
            <a:r>
              <a:rPr lang="en-US" dirty="0"/>
              <a:t> </a:t>
            </a:r>
            <a:r>
              <a:rPr lang="en-US" dirty="0" err="1"/>
              <a:t>til</a:t>
            </a:r>
            <a:r>
              <a:rPr lang="en-US" dirty="0"/>
              <a:t> et </a:t>
            </a:r>
            <a:r>
              <a:rPr lang="en-US" dirty="0" err="1"/>
              <a:t>svar</a:t>
            </a:r>
            <a:r>
              <a:rPr lang="en-US" dirty="0"/>
              <a:t> </a:t>
            </a:r>
            <a:r>
              <a:rPr lang="en-US" dirty="0" err="1"/>
              <a:t>får</a:t>
            </a:r>
            <a:r>
              <a:rPr lang="en-US" dirty="0"/>
              <a:t> </a:t>
            </a:r>
            <a:r>
              <a:rPr lang="en-US" dirty="0" err="1"/>
              <a:t>dere</a:t>
            </a:r>
            <a:r>
              <a:rPr lang="en-US" dirty="0"/>
              <a:t> </a:t>
            </a:r>
            <a:r>
              <a:rPr lang="en-US" dirty="0" err="1"/>
              <a:t>presentert</a:t>
            </a:r>
            <a:r>
              <a:rPr lang="en-US" dirty="0"/>
              <a:t> </a:t>
            </a:r>
            <a:r>
              <a:rPr lang="en-US" dirty="0" err="1"/>
              <a:t>en</a:t>
            </a:r>
            <a:r>
              <a:rPr lang="en-US" dirty="0"/>
              <a:t> </a:t>
            </a:r>
            <a:br>
              <a:rPr lang="en-US" dirty="0"/>
            </a:br>
            <a:r>
              <a:rPr lang="en-US" dirty="0"/>
              <a:t>«</a:t>
            </a:r>
            <a:r>
              <a:rPr lang="en-US" dirty="0" err="1"/>
              <a:t>ekspertuttalelse</a:t>
            </a:r>
            <a:r>
              <a:rPr lang="en-US" dirty="0"/>
              <a:t>». </a:t>
            </a:r>
            <a:r>
              <a:rPr lang="en-US" dirty="0" err="1"/>
              <a:t>Det</a:t>
            </a:r>
            <a:r>
              <a:rPr lang="en-US" dirty="0"/>
              <a:t> </a:t>
            </a:r>
            <a:r>
              <a:rPr lang="en-US" dirty="0" err="1"/>
              <a:t>er</a:t>
            </a:r>
            <a:r>
              <a:rPr lang="en-US" dirty="0"/>
              <a:t> </a:t>
            </a:r>
            <a:r>
              <a:rPr lang="en-US" dirty="0" err="1"/>
              <a:t>ikke</a:t>
            </a:r>
            <a:r>
              <a:rPr lang="en-US" dirty="0"/>
              <a:t> </a:t>
            </a:r>
            <a:r>
              <a:rPr lang="en-US" dirty="0" err="1"/>
              <a:t>sikkert</a:t>
            </a:r>
            <a:r>
              <a:rPr lang="en-US" dirty="0"/>
              <a:t> dine </a:t>
            </a:r>
            <a:r>
              <a:rPr lang="en-US" dirty="0" err="1"/>
              <a:t>svar</a:t>
            </a:r>
            <a:r>
              <a:rPr lang="en-US" dirty="0"/>
              <a:t> </a:t>
            </a:r>
            <a:r>
              <a:rPr lang="en-US" dirty="0" err="1"/>
              <a:t>og</a:t>
            </a:r>
            <a:r>
              <a:rPr lang="en-US" dirty="0"/>
              <a:t> </a:t>
            </a:r>
            <a:r>
              <a:rPr lang="en-US" dirty="0" err="1"/>
              <a:t>hva</a:t>
            </a:r>
            <a:r>
              <a:rPr lang="en-US" dirty="0"/>
              <a:t> du </a:t>
            </a:r>
            <a:r>
              <a:rPr lang="en-US" dirty="0" err="1"/>
              <a:t>selv</a:t>
            </a:r>
            <a:r>
              <a:rPr lang="en-US" dirty="0"/>
              <a:t> </a:t>
            </a:r>
            <a:r>
              <a:rPr lang="en-US" dirty="0" err="1"/>
              <a:t>ville</a:t>
            </a:r>
            <a:r>
              <a:rPr lang="en-US" dirty="0"/>
              <a:t> </a:t>
            </a:r>
            <a:r>
              <a:rPr lang="en-US" dirty="0" err="1"/>
              <a:t>lagt</a:t>
            </a:r>
            <a:r>
              <a:rPr lang="en-US" dirty="0"/>
              <a:t> </a:t>
            </a:r>
            <a:r>
              <a:rPr lang="en-US" dirty="0" err="1"/>
              <a:t>vekt</a:t>
            </a:r>
            <a:r>
              <a:rPr lang="en-US" dirty="0"/>
              <a:t> </a:t>
            </a:r>
            <a:r>
              <a:rPr lang="en-US" dirty="0" err="1"/>
              <a:t>på</a:t>
            </a:r>
            <a:r>
              <a:rPr lang="en-US" dirty="0"/>
              <a:t> </a:t>
            </a:r>
            <a:r>
              <a:rPr lang="en-US" dirty="0" err="1"/>
              <a:t>harmonerer</a:t>
            </a:r>
            <a:r>
              <a:rPr lang="en-US" dirty="0"/>
              <a:t> </a:t>
            </a:r>
            <a:r>
              <a:rPr lang="en-US" dirty="0" err="1"/>
              <a:t>helt</a:t>
            </a:r>
            <a:r>
              <a:rPr lang="en-US" dirty="0"/>
              <a:t> </a:t>
            </a:r>
            <a:r>
              <a:rPr lang="en-US" dirty="0" err="1"/>
              <a:t>medekspertenes</a:t>
            </a:r>
            <a:r>
              <a:rPr lang="en-US" dirty="0"/>
              <a:t> </a:t>
            </a:r>
            <a:r>
              <a:rPr lang="en-US" dirty="0" err="1"/>
              <a:t>løsninger</a:t>
            </a:r>
            <a:r>
              <a:rPr lang="en-US" dirty="0"/>
              <a:t>. </a:t>
            </a:r>
            <a:r>
              <a:rPr lang="en-US" dirty="0" err="1"/>
              <a:t>Dette</a:t>
            </a:r>
            <a:r>
              <a:rPr lang="en-US" dirty="0"/>
              <a:t> </a:t>
            </a:r>
            <a:r>
              <a:rPr lang="en-US" dirty="0" err="1"/>
              <a:t>kan</a:t>
            </a:r>
            <a:r>
              <a:rPr lang="en-US" dirty="0"/>
              <a:t> </a:t>
            </a:r>
            <a:r>
              <a:rPr lang="en-US" dirty="0" err="1"/>
              <a:t>gi</a:t>
            </a:r>
            <a:r>
              <a:rPr lang="en-US" dirty="0"/>
              <a:t> </a:t>
            </a:r>
            <a:r>
              <a:rPr lang="en-US" dirty="0" err="1"/>
              <a:t>nye</a:t>
            </a:r>
            <a:r>
              <a:rPr lang="en-US" dirty="0"/>
              <a:t> </a:t>
            </a:r>
            <a:r>
              <a:rPr lang="en-US" dirty="0" err="1"/>
              <a:t>innblikk</a:t>
            </a:r>
            <a:r>
              <a:rPr lang="en-US" dirty="0"/>
              <a:t> </a:t>
            </a:r>
            <a:r>
              <a:rPr lang="en-US" dirty="0" err="1"/>
              <a:t>og</a:t>
            </a:r>
            <a:r>
              <a:rPr lang="en-US" dirty="0"/>
              <a:t> </a:t>
            </a:r>
            <a:r>
              <a:rPr lang="en-US" dirty="0" err="1"/>
              <a:t>ytterligere</a:t>
            </a:r>
            <a:r>
              <a:rPr lang="en-US" dirty="0"/>
              <a:t> </a:t>
            </a:r>
            <a:r>
              <a:rPr lang="en-US" dirty="0" err="1"/>
              <a:t>refleksjoner</a:t>
            </a:r>
            <a:r>
              <a:rPr lang="en-US" dirty="0"/>
              <a:t>. </a:t>
            </a:r>
            <a:r>
              <a:rPr lang="en-US" dirty="0" err="1"/>
              <a:t>Det</a:t>
            </a:r>
            <a:r>
              <a:rPr lang="en-US" dirty="0"/>
              <a:t> </a:t>
            </a:r>
            <a:r>
              <a:rPr lang="en-US" dirty="0" err="1"/>
              <a:t>kan</a:t>
            </a:r>
            <a:r>
              <a:rPr lang="en-US" dirty="0"/>
              <a:t> </a:t>
            </a:r>
            <a:r>
              <a:rPr lang="en-US" dirty="0" err="1"/>
              <a:t>også</a:t>
            </a:r>
            <a:r>
              <a:rPr lang="en-US" dirty="0"/>
              <a:t> </a:t>
            </a:r>
            <a:r>
              <a:rPr lang="en-US" dirty="0" err="1"/>
              <a:t>være</a:t>
            </a:r>
            <a:r>
              <a:rPr lang="en-US" dirty="0"/>
              <a:t> at dine </a:t>
            </a:r>
            <a:r>
              <a:rPr lang="en-US" dirty="0" err="1"/>
              <a:t>svar</a:t>
            </a:r>
            <a:r>
              <a:rPr lang="en-US" dirty="0"/>
              <a:t> </a:t>
            </a:r>
            <a:r>
              <a:rPr lang="en-US" dirty="0" err="1"/>
              <a:t>har</a:t>
            </a:r>
            <a:r>
              <a:rPr lang="en-US" dirty="0"/>
              <a:t> </a:t>
            </a:r>
            <a:r>
              <a:rPr lang="en-US" dirty="0" err="1"/>
              <a:t>aspekter</a:t>
            </a:r>
            <a:r>
              <a:rPr lang="en-US" dirty="0"/>
              <a:t> </a:t>
            </a:r>
            <a:r>
              <a:rPr lang="en-US" dirty="0" err="1"/>
              <a:t>som</a:t>
            </a:r>
            <a:r>
              <a:rPr lang="en-US" dirty="0"/>
              <a:t> </a:t>
            </a:r>
            <a:r>
              <a:rPr lang="en-US" dirty="0" err="1"/>
              <a:t>ekspertene</a:t>
            </a:r>
            <a:r>
              <a:rPr lang="en-US" dirty="0"/>
              <a:t> </a:t>
            </a:r>
            <a:r>
              <a:rPr lang="en-US" dirty="0" err="1"/>
              <a:t>ikke</a:t>
            </a:r>
            <a:r>
              <a:rPr lang="en-US" dirty="0"/>
              <a:t> </a:t>
            </a:r>
            <a:r>
              <a:rPr lang="en-US" dirty="0" err="1"/>
              <a:t>har</a:t>
            </a:r>
            <a:r>
              <a:rPr lang="en-US" dirty="0"/>
              <a:t> </a:t>
            </a:r>
            <a:r>
              <a:rPr lang="en-US" dirty="0" err="1"/>
              <a:t>tenkt</a:t>
            </a:r>
            <a:r>
              <a:rPr lang="en-US" dirty="0"/>
              <a:t> </a:t>
            </a:r>
            <a:r>
              <a:rPr lang="en-US" dirty="0" err="1"/>
              <a:t>på</a:t>
            </a:r>
            <a:r>
              <a:rPr lang="en-US" dirty="0"/>
              <a:t>. </a:t>
            </a:r>
            <a:br>
              <a:rPr lang="en-US" dirty="0"/>
            </a:br>
            <a:r>
              <a:rPr lang="en-US" dirty="0" err="1"/>
              <a:t>Uansett</a:t>
            </a:r>
            <a:r>
              <a:rPr lang="en-US" dirty="0"/>
              <a:t> </a:t>
            </a:r>
            <a:r>
              <a:rPr lang="en-US" dirty="0" err="1"/>
              <a:t>vil</a:t>
            </a:r>
            <a:r>
              <a:rPr lang="en-US" dirty="0"/>
              <a:t> </a:t>
            </a:r>
            <a:r>
              <a:rPr lang="en-US" dirty="0" err="1"/>
              <a:t>det</a:t>
            </a:r>
            <a:r>
              <a:rPr lang="en-US" dirty="0"/>
              <a:t> </a:t>
            </a:r>
            <a:r>
              <a:rPr lang="en-US" dirty="0" err="1"/>
              <a:t>være</a:t>
            </a:r>
            <a:r>
              <a:rPr lang="en-US" dirty="0"/>
              <a:t> </a:t>
            </a:r>
            <a:r>
              <a:rPr lang="en-US" dirty="0" err="1"/>
              <a:t>lærerikt</a:t>
            </a:r>
            <a:r>
              <a:rPr lang="en-US" dirty="0"/>
              <a:t>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03372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811AA3A-8608-4BDC-90AE-84D35BEE2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Boks 1 </a:t>
            </a:r>
            <a:r>
              <a:rPr lang="nb-NO" dirty="0" err="1"/>
              <a:t>Scenarie</a:t>
            </a:r>
            <a:r>
              <a:rPr lang="nb-NO" dirty="0"/>
              <a:t> innledning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CA00EA-A4E4-4716-AF50-3F74260C0E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u="sng" dirty="0"/>
              <a:t>Kort, punktvis og konsis </a:t>
            </a:r>
            <a:r>
              <a:rPr lang="nb-NO" dirty="0"/>
              <a:t>beskrivelse av scenario frem til første beslutning/diskusjonspunkt.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5733BE4-7922-4A6D-9A23-48E568FCDE7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Her setter du inn et bilde som illustrerer den kliniske situasjonen du beskriver i teksten. Evt. kan man sette inn video som viser situasjonen. </a:t>
            </a:r>
          </a:p>
        </p:txBody>
      </p:sp>
    </p:spTree>
    <p:extLst>
      <p:ext uri="{BB962C8B-B14F-4D97-AF65-F5344CB8AC3E}">
        <p14:creationId xmlns:p14="http://schemas.microsoft.com/office/powerpoint/2010/main" val="1106914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8BCCBF2-31C7-4AEC-9D08-52F0BDE9E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Presenter ett eller to spørsmål som deltakerne skal diskutere med en eller flere kollegaer.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0BC9CF5-7694-44BE-B82C-368E6C34B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Boks 2 Første spørsmål til diskusjon</a:t>
            </a:r>
          </a:p>
        </p:txBody>
      </p:sp>
    </p:spTree>
    <p:extLst>
      <p:ext uri="{BB962C8B-B14F-4D97-AF65-F5344CB8AC3E}">
        <p14:creationId xmlns:p14="http://schemas.microsoft.com/office/powerpoint/2010/main" val="1722704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0EC631E-C9EE-48E0-81B7-B48790D09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Her legger du inn video eller syntetisert tekst der du oppsummerer ekspert-uttalelsene for deltakerne (dette siste er svært mye jobb der det er mye tekst som skal behandles)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2C8A2F3-89C9-4524-8F9A-223C5BB30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Ekspert uttalelse 1</a:t>
            </a:r>
          </a:p>
        </p:txBody>
      </p:sp>
    </p:spTree>
    <p:extLst>
      <p:ext uri="{BB962C8B-B14F-4D97-AF65-F5344CB8AC3E}">
        <p14:creationId xmlns:p14="http://schemas.microsoft.com/office/powerpoint/2010/main" val="2911378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811AA3A-8608-4BDC-90AE-84D35BEE2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Boks 2 </a:t>
            </a:r>
            <a:r>
              <a:rPr lang="nb-NO" dirty="0" err="1"/>
              <a:t>Scenarie</a:t>
            </a:r>
            <a:r>
              <a:rPr lang="nb-NO" dirty="0"/>
              <a:t> beskrivelse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CA00EA-A4E4-4716-AF50-3F74260C0E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u="sng" dirty="0"/>
              <a:t>Kort, punktvis og konsis </a:t>
            </a:r>
            <a:r>
              <a:rPr lang="nb-NO" dirty="0"/>
              <a:t>beskrivelse av utviklingen i situasjonen, frem til andre beslutning/diskusjonspunkt.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5733BE4-7922-4A6D-9A23-48E568FCDE7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Her setter du inn et bilde som illustrerer den kliniske situasjonen du beskriver i teksten. Evt. kan man sette inn video som viser situasjonen. </a:t>
            </a:r>
          </a:p>
        </p:txBody>
      </p:sp>
    </p:spTree>
    <p:extLst>
      <p:ext uri="{BB962C8B-B14F-4D97-AF65-F5344CB8AC3E}">
        <p14:creationId xmlns:p14="http://schemas.microsoft.com/office/powerpoint/2010/main" val="777695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69C2E1-8F88-4C1D-B3E2-CFEFB4F81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Her legger du inn video eller syntetisert tekst der du oppsummerer ekspert-uttalelsene for deltakerne (dette siste er svært mye jobb der det er mye tekst som skal behandles)</a:t>
            </a:r>
          </a:p>
          <a:p>
            <a:endParaRPr lang="nb-NO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161300-1955-40A4-A24B-2148968A9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Ekspert uttalelse 2</a:t>
            </a:r>
          </a:p>
        </p:txBody>
      </p:sp>
    </p:spTree>
    <p:extLst>
      <p:ext uri="{BB962C8B-B14F-4D97-AF65-F5344CB8AC3E}">
        <p14:creationId xmlns:p14="http://schemas.microsoft.com/office/powerpoint/2010/main" val="3091823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811AA3A-8608-4BDC-90AE-84D35BEE2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Boks 3 </a:t>
            </a:r>
            <a:r>
              <a:rPr lang="nb-NO" dirty="0" err="1"/>
              <a:t>Scenarie</a:t>
            </a:r>
            <a:r>
              <a:rPr lang="nb-NO" dirty="0"/>
              <a:t> beskrivelse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CA00EA-A4E4-4716-AF50-3F74260C0E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u="sng" dirty="0"/>
              <a:t>Kort, punktvis og konsis </a:t>
            </a:r>
            <a:r>
              <a:rPr lang="nb-NO" dirty="0"/>
              <a:t>beskrivelse av scenario frem til tredje beslutning/</a:t>
            </a:r>
            <a:br>
              <a:rPr lang="nb-NO" dirty="0"/>
            </a:br>
            <a:r>
              <a:rPr lang="nb-NO" dirty="0"/>
              <a:t>diskusjonspunkt.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5733BE4-7922-4A6D-9A23-48E568FCDE7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Her setter du inn et bilde som illustrerer den kliniske situasjonen du beskriver i teksten. Evt. kan man sette inn video som viser situasjonen. </a:t>
            </a:r>
          </a:p>
        </p:txBody>
      </p:sp>
    </p:spTree>
    <p:extLst>
      <p:ext uri="{BB962C8B-B14F-4D97-AF65-F5344CB8AC3E}">
        <p14:creationId xmlns:p14="http://schemas.microsoft.com/office/powerpoint/2010/main" val="1319886281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Egendefinert 2">
      <a:dk1>
        <a:srgbClr val="000000"/>
      </a:dk1>
      <a:lt1>
        <a:srgbClr val="FFFFFF"/>
      </a:lt1>
      <a:dk2>
        <a:srgbClr val="95928D"/>
      </a:dk2>
      <a:lt2>
        <a:srgbClr val="E7E6E6"/>
      </a:lt2>
      <a:accent1>
        <a:srgbClr val="BB182E"/>
      </a:accent1>
      <a:accent2>
        <a:srgbClr val="95928E"/>
      </a:accent2>
      <a:accent3>
        <a:srgbClr val="A57217"/>
      </a:accent3>
      <a:accent4>
        <a:srgbClr val="337CA1"/>
      </a:accent4>
      <a:accent5>
        <a:srgbClr val="6A956E"/>
      </a:accent5>
      <a:accent6>
        <a:srgbClr val="008CA1"/>
      </a:accent6>
      <a:hlink>
        <a:srgbClr val="BB182E"/>
      </a:hlink>
      <a:folHlink>
        <a:srgbClr val="95928D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FER2019 mal (002).pptx" id="{0DF46BFB-4ED4-44DE-B44A-B296AE25A791}" vid="{DCC1AB20-C3F5-4FCB-920C-A0B4201C7B7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5F4C50EC7A6BB419BC1CB1E2420B7C7" ma:contentTypeVersion="8" ma:contentTypeDescription="Opprett et nytt dokument." ma:contentTypeScope="" ma:versionID="33ef95e511c78005badbdead55c42680">
  <xsd:schema xmlns:xsd="http://www.w3.org/2001/XMLSchema" xmlns:xs="http://www.w3.org/2001/XMLSchema" xmlns:p="http://schemas.microsoft.com/office/2006/metadata/properties" xmlns:ns2="a5d69d38-5fcb-4f26-bad3-bee5b771068a" targetNamespace="http://schemas.microsoft.com/office/2006/metadata/properties" ma:root="true" ma:fieldsID="015dae8effe08f35f00806701f18aac8" ns2:_="">
    <xsd:import namespace="a5d69d38-5fcb-4f26-bad3-bee5b7710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Team" minOccurs="0"/>
                <xsd:element ref="ns2:axab" minOccurs="0"/>
                <xsd:element ref="ns2:Type_x002d_dokument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69d38-5fcb-4f26-bad3-bee5b77106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Team" ma:index="10" nillable="true" ma:displayName="Team" ma:format="Dropdown" ma:internalName="Team">
      <xsd:simpleType>
        <xsd:restriction base="dms:Text">
          <xsd:maxLength value="255"/>
        </xsd:restriction>
      </xsd:simpleType>
    </xsd:element>
    <xsd:element name="axab" ma:index="11" nillable="true" ma:displayName="Type" ma:internalName="axab">
      <xsd:simpleType>
        <xsd:restriction base="dms:Text"/>
      </xsd:simpleType>
    </xsd:element>
    <xsd:element name="Type_x002d_dokument" ma:index="12" nillable="true" ma:displayName="Type-dokument" ma:description="&#10;Artikkel&#10;Dokumentasjon&#10;Plan&#10;Scenarie" ma:format="Dropdown" ma:internalName="Type_x002d_dokument">
      <xsd:simpleType>
        <xsd:union memberTypes="dms:Text">
          <xsd:simpleType>
            <xsd:restriction base="dms:Choice">
              <xsd:enumeration value="Artikkel"/>
              <xsd:enumeration value="Dokumentasjon"/>
              <xsd:enumeration value="Plan"/>
              <xsd:enumeration value="Scenarie"/>
            </xsd:restriction>
          </xsd:simpleType>
        </xsd:un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ype_x002d_dokument xmlns="a5d69d38-5fcb-4f26-bad3-bee5b771068a" xsi:nil="true"/>
    <axab xmlns="a5d69d38-5fcb-4f26-bad3-bee5b771068a" xsi:nil="true"/>
    <Team xmlns="a5d69d38-5fcb-4f26-bad3-bee5b771068a" xsi:nil="true"/>
  </documentManagement>
</p:properties>
</file>

<file path=customXml/itemProps1.xml><?xml version="1.0" encoding="utf-8"?>
<ds:datastoreItem xmlns:ds="http://schemas.openxmlformats.org/officeDocument/2006/customXml" ds:itemID="{86F67730-D250-403C-9597-D0961CB79412}"/>
</file>

<file path=customXml/itemProps2.xml><?xml version="1.0" encoding="utf-8"?>
<ds:datastoreItem xmlns:ds="http://schemas.openxmlformats.org/officeDocument/2006/customXml" ds:itemID="{561316BD-0622-43A0-9E82-549232AF67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71D23E-2998-4593-9870-5B76E694000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d006b93b-a723-4626-baa3-bde42d5a9399"/>
    <ds:schemaRef ds:uri="a505d227-0886-4325-8016-46533b9849f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SAFER2019 mal (002)</Template>
  <TotalTime>53</TotalTime>
  <Words>549</Words>
  <Application>Microsoft Office PowerPoint</Application>
  <PresentationFormat>Widescreen</PresentationFormat>
  <Paragraphs>39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ＭＳ Ｐゴシック</vt:lpstr>
      <vt:lpstr>Arial</vt:lpstr>
      <vt:lpstr>Calibri</vt:lpstr>
      <vt:lpstr>Wingdings 3</vt:lpstr>
      <vt:lpstr>Fasett</vt:lpstr>
      <vt:lpstr>ShadowBox mal</vt:lpstr>
      <vt:lpstr>Disclaimer</vt:lpstr>
      <vt:lpstr>PowerPoint Presentation</vt:lpstr>
      <vt:lpstr>Boks 1 Scenarie innledning </vt:lpstr>
      <vt:lpstr>Boks 2 Første spørsmål til diskusjon</vt:lpstr>
      <vt:lpstr>Ekspert uttalelse 1</vt:lpstr>
      <vt:lpstr>Boks 2 Scenarie beskrivelse</vt:lpstr>
      <vt:lpstr>Ekspert uttalelse 2</vt:lpstr>
      <vt:lpstr>Boks 3 Scenarie beskrivelse </vt:lpstr>
      <vt:lpstr>Ekspert uttalelse 3</vt:lpstr>
      <vt:lpstr>Boks 4 Scenarie beskrivelse </vt:lpstr>
      <vt:lpstr>Ekspert uttalelse 4</vt:lpstr>
      <vt:lpstr>Boks 5 Scenarie beskrivelse - avslutning </vt:lpstr>
      <vt:lpstr>Ekspert uttalelse 5</vt:lpstr>
      <vt:lpstr>ShadowBox fullført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ShadowBox mal</dc:title>
  <dc:creator>Kjetil Torgeirsen</dc:creator>
  <cp:lastModifiedBy>Kjetil Torgeirsen</cp:lastModifiedBy>
  <cp:revision>5</cp:revision>
  <dcterms:created xsi:type="dcterms:W3CDTF">2020-03-17T11:27:03Z</dcterms:created>
  <dcterms:modified xsi:type="dcterms:W3CDTF">2020-03-17T12:20:10Z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0x010100F5F4C50EC7A6BB419BC1CB1E2420B7C7</vt:lpwstr>
  </property>
</Properties>
</file>